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861" r:id="rId2"/>
    <p:sldId id="858" r:id="rId3"/>
    <p:sldId id="862" r:id="rId4"/>
    <p:sldId id="584" r:id="rId5"/>
    <p:sldId id="868" r:id="rId6"/>
    <p:sldId id="869" r:id="rId7"/>
    <p:sldId id="870" r:id="rId8"/>
    <p:sldId id="871" r:id="rId9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FF66"/>
    <a:srgbClr val="FF96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336" autoAdjust="0"/>
    <p:restoredTop sz="82063" autoAdjust="0"/>
  </p:normalViewPr>
  <p:slideViewPr>
    <p:cSldViewPr>
      <p:cViewPr varScale="1">
        <p:scale>
          <a:sx n="148" d="100"/>
          <a:sy n="148" d="100"/>
        </p:scale>
        <p:origin x="1672" y="184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11/22/19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864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5449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6480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3523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9030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6314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337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2 Corinthians  2:12 – 3:6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74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12 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When I came to Troas to preach the gospel of Christ, even though a door was opened for me in the Lord,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13 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my spirit was not at rest because I did not find my brother Titus there.  So I took leave of them and went on to Macedonia. </a:t>
            </a:r>
            <a:endParaRPr lang="en-AU" sz="12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1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en-AU" sz="12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14 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But thanks be to God, who in Christ always leads us in triumphal procession, and through us spreads the fragrance of the knowledge of him everywhere. 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15 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For we are the aroma of Christ to God among those who are being saved and among those who are perishing,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16 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to one a fragrance from death to death, to the other a fragrance from life to life.  Who is sufficient for these things? 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17 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For we are not, like so many, peddlers of God’s word, but as men of sincerity, as commissioned by God, in the sight of God we speak in Christ.</a:t>
            </a:r>
            <a:r>
              <a:rPr lang="en-AU" sz="2600" dirty="0">
                <a:solidFill>
                  <a:schemeClr val="bg1"/>
                </a:solidFill>
              </a:rPr>
              <a:t> </a:t>
            </a:r>
            <a:endParaRPr lang="en-GB" sz="2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691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526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sz="2600" b="1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Are we beginning to commend ourselves again?  Or do we need, as some do, letters of recommendation to you, or from you? 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You yourselves are our letter of recommendation, written on our hearts, to be known and read by all. 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you show that you are a letter from Christ delivered by us, written not with ink but with the Spirit of the living God, not on tablets of stone but on tablets of human hearts. </a:t>
            </a:r>
            <a:endParaRPr lang="en-AU" sz="12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sz="12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en-AU" sz="1200" dirty="0">
              <a:solidFill>
                <a:schemeClr val="bg1"/>
              </a:solidFill>
              <a:latin typeface="Calibri" panose="020F050202020403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4 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Such is the confidence that we have through Christ toward God. 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5 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Not that we are sufficient in ourselves to claim anything as coming from us, but our sufficiency is from God,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6 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who has made us sufficient to be ministers of a new covenant, not of the letter but of the Spirit.  For the letter kills, but the Spirit gives life.</a:t>
            </a:r>
            <a:r>
              <a:rPr lang="en-AU" sz="2600" dirty="0">
                <a:solidFill>
                  <a:schemeClr val="bg1"/>
                </a:solidFill>
              </a:rPr>
              <a:t> </a:t>
            </a:r>
            <a:endParaRPr lang="en-GB" sz="2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831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2 corinthians map">
            <a:extLst>
              <a:ext uri="{FF2B5EF4-FFF2-40B4-BE49-F238E27FC236}">
                <a16:creationId xmlns:a16="http://schemas.microsoft.com/office/drawing/2014/main" id="{2B5CE1E6-6803-CD44-B02A-15323C264B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0"/>
            <a:ext cx="6587896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573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86E78848-A215-7044-BB3B-E4D321D894CD}"/>
              </a:ext>
            </a:extLst>
          </p:cNvPr>
          <p:cNvSpPr txBox="1"/>
          <p:nvPr/>
        </p:nvSpPr>
        <p:spPr>
          <a:xfrm>
            <a:off x="0" y="0"/>
            <a:ext cx="9098868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Despite tough times in ministry, Paul spills over in Praise for God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53568B3-DA95-4148-B6F4-FED5E30F92CF}"/>
              </a:ext>
            </a:extLst>
          </p:cNvPr>
          <p:cNvSpPr/>
          <p:nvPr/>
        </p:nvSpPr>
        <p:spPr>
          <a:xfrm>
            <a:off x="0" y="409228"/>
            <a:ext cx="9144000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sz="2000" b="1" baseline="30000" dirty="0">
                <a:latin typeface="Comic Sans MS" panose="030F0902030302020204" pitchFamily="66" charset="0"/>
                <a:ea typeface="Arial" panose="020B0604020202020204" pitchFamily="34" charset="0"/>
              </a:rPr>
              <a:t>14 </a:t>
            </a:r>
            <a:r>
              <a:rPr lang="en-AU" sz="2000" dirty="0">
                <a:latin typeface="Comic Sans MS" panose="030F0902030302020204" pitchFamily="66" charset="0"/>
                <a:ea typeface="Arial" panose="020B0604020202020204" pitchFamily="34" charset="0"/>
              </a:rPr>
              <a:t>But thanks be to God, who in Christ always leads us in triumphal procession, and through us spreads the fragrance of the knowledge of him everywhere.</a:t>
            </a:r>
            <a:endParaRPr lang="en-AU" sz="2000" dirty="0">
              <a:latin typeface="Comic Sans MS" panose="030F09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EC0E38-D903-9744-9417-6EB4D51F7B6C}"/>
              </a:ext>
            </a:extLst>
          </p:cNvPr>
          <p:cNvSpPr txBox="1"/>
          <p:nvPr/>
        </p:nvSpPr>
        <p:spPr>
          <a:xfrm>
            <a:off x="0" y="1345332"/>
            <a:ext cx="9098868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leads in victory.  We were enemies, but now loyal subjects.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Wherever his disciples go, the Gospel is preached.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those who are being saved, the Gospel is a sweet smell of life to life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those who are perishing, the Gospel is the smell of death to death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8545C2-5434-4B45-9228-1942F58B27A2}"/>
              </a:ext>
            </a:extLst>
          </p:cNvPr>
          <p:cNvSpPr/>
          <p:nvPr/>
        </p:nvSpPr>
        <p:spPr>
          <a:xfrm>
            <a:off x="23532" y="3130032"/>
            <a:ext cx="914400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sz="2000" b="1" baseline="30000" dirty="0">
                <a:latin typeface="Comic Sans MS" panose="030F0902030302020204" pitchFamily="66" charset="0"/>
                <a:ea typeface="Arial" panose="020B0604020202020204" pitchFamily="34" charset="0"/>
              </a:rPr>
              <a:t>17 </a:t>
            </a:r>
            <a:r>
              <a:rPr lang="en-AU" sz="2000" dirty="0">
                <a:latin typeface="Comic Sans MS" panose="030F0902030302020204" pitchFamily="66" charset="0"/>
                <a:ea typeface="Arial" panose="020B0604020202020204" pitchFamily="34" charset="0"/>
              </a:rPr>
              <a:t>For we are not, like so many, peddlers of God’s word, but as men of sincerity, as commissioned by God, in the sight of God we speak in Christ.</a:t>
            </a:r>
            <a:endParaRPr lang="en-AU" sz="2000" dirty="0">
              <a:latin typeface="Comic Sans MS" panose="030F0902030302020204" pitchFamily="66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4A8F48-6842-7F45-9909-15F2A8B89FF7}"/>
              </a:ext>
            </a:extLst>
          </p:cNvPr>
          <p:cNvSpPr txBox="1"/>
          <p:nvPr/>
        </p:nvSpPr>
        <p:spPr>
          <a:xfrm>
            <a:off x="45132" y="3793604"/>
            <a:ext cx="9098868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temptation is to change the Gospel, to make it more appealing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Genuine teachers are sincere;  commissioned by God; Overseen by God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C0BF19B-3F20-7B40-87C1-A47AB18CCF21}"/>
              </a:ext>
            </a:extLst>
          </p:cNvPr>
          <p:cNvSpPr txBox="1"/>
          <p:nvPr/>
        </p:nvSpPr>
        <p:spPr>
          <a:xfrm>
            <a:off x="539552" y="2738453"/>
            <a:ext cx="82809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u="sng" dirty="0">
                <a:solidFill>
                  <a:schemeClr val="bg1"/>
                </a:solidFill>
              </a:rPr>
              <a:t>The Test of the Genuineness of the Teacher / preacher</a:t>
            </a:r>
          </a:p>
        </p:txBody>
      </p:sp>
    </p:spTree>
    <p:extLst>
      <p:ext uri="{BB962C8B-B14F-4D97-AF65-F5344CB8AC3E}">
        <p14:creationId xmlns:p14="http://schemas.microsoft.com/office/powerpoint/2010/main" val="2796085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uiExpand="1" build="p"/>
      <p:bldP spid="5" grpId="0" animBg="1"/>
      <p:bldP spid="6" grpId="0" uiExpand="1" build="p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86E78848-A215-7044-BB3B-E4D321D894CD}"/>
              </a:ext>
            </a:extLst>
          </p:cNvPr>
          <p:cNvSpPr txBox="1"/>
          <p:nvPr/>
        </p:nvSpPr>
        <p:spPr>
          <a:xfrm>
            <a:off x="0" y="0"/>
            <a:ext cx="9098868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Despite tough times in ministry, Paul spills over in Praise for God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EC0E38-D903-9744-9417-6EB4D51F7B6C}"/>
              </a:ext>
            </a:extLst>
          </p:cNvPr>
          <p:cNvSpPr txBox="1"/>
          <p:nvPr/>
        </p:nvSpPr>
        <p:spPr>
          <a:xfrm>
            <a:off x="0" y="265212"/>
            <a:ext cx="9098868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leads in victory.  We were enemies, but now loyal subjects.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Wherever his disciples go, the Gospel is preached.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those who are being saved, the Gospel is a sweet smell of life to life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those who are perishing, the Gospel is the smell of death to death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8545C2-5434-4B45-9228-1942F58B27A2}"/>
              </a:ext>
            </a:extLst>
          </p:cNvPr>
          <p:cNvSpPr/>
          <p:nvPr/>
        </p:nvSpPr>
        <p:spPr>
          <a:xfrm>
            <a:off x="23532" y="2049912"/>
            <a:ext cx="914400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sz="2000" b="1" baseline="30000" dirty="0">
                <a:latin typeface="Comic Sans MS" panose="030F0902030302020204" pitchFamily="66" charset="0"/>
                <a:ea typeface="Arial" panose="020B0604020202020204" pitchFamily="34" charset="0"/>
              </a:rPr>
              <a:t>17 </a:t>
            </a:r>
            <a:r>
              <a:rPr lang="en-AU" sz="2000" dirty="0">
                <a:latin typeface="Comic Sans MS" panose="030F0902030302020204" pitchFamily="66" charset="0"/>
                <a:ea typeface="Arial" panose="020B0604020202020204" pitchFamily="34" charset="0"/>
              </a:rPr>
              <a:t>For we are not, like so many, peddlers of God’s word, but as men of sincerity, as commissioned by God, in the sight of God we speak in Christ.</a:t>
            </a:r>
            <a:endParaRPr lang="en-AU" sz="2000" dirty="0">
              <a:latin typeface="Comic Sans MS" panose="030F0902030302020204" pitchFamily="66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4A8F48-6842-7F45-9909-15F2A8B89FF7}"/>
              </a:ext>
            </a:extLst>
          </p:cNvPr>
          <p:cNvSpPr txBox="1"/>
          <p:nvPr/>
        </p:nvSpPr>
        <p:spPr>
          <a:xfrm>
            <a:off x="45132" y="2713484"/>
            <a:ext cx="9098868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temptation is to change the Gospel, to make it more appealing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Genuine teachers are sincere;  commissioned by God; Overseen by God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C0BF19B-3F20-7B40-87C1-A47AB18CCF21}"/>
              </a:ext>
            </a:extLst>
          </p:cNvPr>
          <p:cNvSpPr txBox="1"/>
          <p:nvPr/>
        </p:nvSpPr>
        <p:spPr>
          <a:xfrm>
            <a:off x="539552" y="1658333"/>
            <a:ext cx="82809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u="sng" dirty="0">
                <a:solidFill>
                  <a:schemeClr val="bg1"/>
                </a:solidFill>
              </a:rPr>
              <a:t>The Test of the Genuineness of the Teacher / preacher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D03FBD6-DA71-BC4A-84C2-D057A3F97DB6}"/>
              </a:ext>
            </a:extLst>
          </p:cNvPr>
          <p:cNvSpPr txBox="1"/>
          <p:nvPr/>
        </p:nvSpPr>
        <p:spPr>
          <a:xfrm>
            <a:off x="30284" y="5029177"/>
            <a:ext cx="9137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chemeClr val="bg1"/>
                </a:solidFill>
              </a:rPr>
              <a:t>Who is up to the task?  </a:t>
            </a:r>
            <a:r>
              <a:rPr lang="en-AU" sz="2000" dirty="0">
                <a:solidFill>
                  <a:schemeClr val="bg1"/>
                </a:solidFill>
                <a:latin typeface="Comic Sans MS" panose="030F0902030302020204" pitchFamily="66" charset="0"/>
              </a:rPr>
              <a:t>Who is sufficient for these things???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CDCE91-2615-194B-A301-2E896108D61B}"/>
              </a:ext>
            </a:extLst>
          </p:cNvPr>
          <p:cNvSpPr txBox="1"/>
          <p:nvPr/>
        </p:nvSpPr>
        <p:spPr>
          <a:xfrm>
            <a:off x="23532" y="5305772"/>
            <a:ext cx="9098868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one is up to the task.  Our sufficiency comes from God alone.</a:t>
            </a:r>
          </a:p>
        </p:txBody>
      </p:sp>
    </p:spTree>
    <p:extLst>
      <p:ext uri="{BB962C8B-B14F-4D97-AF65-F5344CB8AC3E}">
        <p14:creationId xmlns:p14="http://schemas.microsoft.com/office/powerpoint/2010/main" val="2638195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C0C8C9B-4AF2-4B42-AA3B-D6A663E87DDF}"/>
              </a:ext>
            </a:extLst>
          </p:cNvPr>
          <p:cNvSpPr txBox="1"/>
          <p:nvPr/>
        </p:nvSpPr>
        <p:spPr>
          <a:xfrm>
            <a:off x="0" y="0"/>
            <a:ext cx="9144000" cy="255454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sz="2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Matthew 7:</a:t>
            </a:r>
            <a:r>
              <a:rPr lang="en-AU" sz="20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15 </a:t>
            </a:r>
            <a:r>
              <a:rPr lang="en-AU" sz="20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“Beware of false prophets, who come to you in sheep’s clothing but inwardly are ravenous wolves. </a:t>
            </a:r>
            <a:r>
              <a:rPr lang="en-AU" sz="2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20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16 </a:t>
            </a:r>
            <a:r>
              <a:rPr lang="en-AU" sz="20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will recognize them by their fruits.  Are grapes gathered from thornbushes, or figs from thistles? </a:t>
            </a:r>
            <a:r>
              <a:rPr lang="en-AU" sz="2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20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17 </a:t>
            </a:r>
            <a:r>
              <a:rPr lang="en-AU" sz="20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So, every healthy tree bears good fruit, but the diseased tree bears bad fruit.</a:t>
            </a:r>
            <a:r>
              <a:rPr lang="en-AU" sz="2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AU" sz="20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18 </a:t>
            </a:r>
            <a:r>
              <a:rPr lang="en-AU" sz="20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healthy tree cannot bear bad fruit, nor can a diseased tree bear good fruit.</a:t>
            </a:r>
            <a:r>
              <a:rPr lang="en-AU" sz="2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AU" sz="20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19 </a:t>
            </a:r>
            <a:r>
              <a:rPr lang="en-AU" sz="20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Every tree that does not bear good fruit is cut down and thrown into the fire. </a:t>
            </a:r>
            <a:r>
              <a:rPr lang="en-AU" sz="2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20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20 </a:t>
            </a:r>
            <a:r>
              <a:rPr lang="en-AU" sz="20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Thus you will recognize them by their fruits.</a:t>
            </a:r>
            <a:endParaRPr lang="en-AU" sz="2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5AE297D-F539-1641-9FD7-B60C266A1C42}"/>
              </a:ext>
            </a:extLst>
          </p:cNvPr>
          <p:cNvSpPr/>
          <p:nvPr/>
        </p:nvSpPr>
        <p:spPr>
          <a:xfrm>
            <a:off x="49720" y="2785492"/>
            <a:ext cx="9144000" cy="279114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AU" sz="2200" b="1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3 </a:t>
            </a:r>
            <a:r>
              <a:rPr lang="en-AU" sz="22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Are we beginning to commend ourselves again?  Or do we need, as some do, letters of recommendation to you, or from you?  </a:t>
            </a:r>
            <a:r>
              <a:rPr lang="en-AU" sz="2200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2 </a:t>
            </a:r>
            <a:r>
              <a:rPr lang="en-AU" sz="22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You yourselves are our letter of recommendation, written on our hearts, to be known and read by all.  </a:t>
            </a:r>
            <a:r>
              <a:rPr lang="en-AU" sz="2200" b="1" baseline="300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3 </a:t>
            </a:r>
            <a:r>
              <a:rPr lang="en-AU" sz="2200" dirty="0"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And you show that you are a letter from Christ delivered by us, written not with ink but with the Spirit of the living God, not on tablets of stone but on tablets of human hearts. </a:t>
            </a:r>
          </a:p>
        </p:txBody>
      </p:sp>
    </p:spTree>
    <p:extLst>
      <p:ext uri="{BB962C8B-B14F-4D97-AF65-F5344CB8AC3E}">
        <p14:creationId xmlns:p14="http://schemas.microsoft.com/office/powerpoint/2010/main" val="3843284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86E78848-A215-7044-BB3B-E4D321D894CD}"/>
              </a:ext>
            </a:extLst>
          </p:cNvPr>
          <p:cNvSpPr txBox="1"/>
          <p:nvPr/>
        </p:nvSpPr>
        <p:spPr>
          <a:xfrm>
            <a:off x="0" y="0"/>
            <a:ext cx="9098868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Despite tough times in ministry, Paul spills over in Praise for God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EC0E38-D903-9744-9417-6EB4D51F7B6C}"/>
              </a:ext>
            </a:extLst>
          </p:cNvPr>
          <p:cNvSpPr txBox="1"/>
          <p:nvPr/>
        </p:nvSpPr>
        <p:spPr>
          <a:xfrm>
            <a:off x="0" y="265212"/>
            <a:ext cx="9098868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leads in victory.  We were enemies, but now loyal subjects.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Wherever his disciples go, the Gospel is preached.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those who are being saved, the Gospel is a sweet smell of life to life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those who are perishing, the Gospel is the smell of death to death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8545C2-5434-4B45-9228-1942F58B27A2}"/>
              </a:ext>
            </a:extLst>
          </p:cNvPr>
          <p:cNvSpPr/>
          <p:nvPr/>
        </p:nvSpPr>
        <p:spPr>
          <a:xfrm>
            <a:off x="23532" y="2049912"/>
            <a:ext cx="914400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sz="2000" b="1" baseline="30000" dirty="0">
                <a:latin typeface="Comic Sans MS" panose="030F0902030302020204" pitchFamily="66" charset="0"/>
                <a:ea typeface="Arial" panose="020B0604020202020204" pitchFamily="34" charset="0"/>
              </a:rPr>
              <a:t>17 </a:t>
            </a:r>
            <a:r>
              <a:rPr lang="en-AU" sz="2000" dirty="0">
                <a:latin typeface="Comic Sans MS" panose="030F0902030302020204" pitchFamily="66" charset="0"/>
                <a:ea typeface="Arial" panose="020B0604020202020204" pitchFamily="34" charset="0"/>
              </a:rPr>
              <a:t>For we are not, like so many, peddlers of God’s word, but as men of sincerity, as commissioned by God, in the sight of God we speak in Christ.</a:t>
            </a:r>
            <a:endParaRPr lang="en-AU" sz="2000" dirty="0">
              <a:latin typeface="Comic Sans MS" panose="030F0902030302020204" pitchFamily="66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4A8F48-6842-7F45-9909-15F2A8B89FF7}"/>
              </a:ext>
            </a:extLst>
          </p:cNvPr>
          <p:cNvSpPr txBox="1"/>
          <p:nvPr/>
        </p:nvSpPr>
        <p:spPr>
          <a:xfrm>
            <a:off x="45132" y="2713484"/>
            <a:ext cx="9098868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temptation is to change the Gospel, to make it more appealing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Genuine teachers are sincere;  commissioned by God; Overseen by God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C0BF19B-3F20-7B40-87C1-A47AB18CCF21}"/>
              </a:ext>
            </a:extLst>
          </p:cNvPr>
          <p:cNvSpPr txBox="1"/>
          <p:nvPr/>
        </p:nvSpPr>
        <p:spPr>
          <a:xfrm>
            <a:off x="539552" y="1658333"/>
            <a:ext cx="82809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u="sng" dirty="0">
                <a:solidFill>
                  <a:schemeClr val="bg1"/>
                </a:solidFill>
              </a:rPr>
              <a:t>The Test of the Genuineness of the Teacher / preacher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D03FBD6-DA71-BC4A-84C2-D057A3F97DB6}"/>
              </a:ext>
            </a:extLst>
          </p:cNvPr>
          <p:cNvSpPr txBox="1"/>
          <p:nvPr/>
        </p:nvSpPr>
        <p:spPr>
          <a:xfrm>
            <a:off x="30284" y="5029177"/>
            <a:ext cx="9137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chemeClr val="bg1"/>
                </a:solidFill>
              </a:rPr>
              <a:t>Who is up to the task?  </a:t>
            </a:r>
            <a:r>
              <a:rPr lang="en-AU" sz="2000" dirty="0">
                <a:solidFill>
                  <a:schemeClr val="bg1"/>
                </a:solidFill>
                <a:latin typeface="Comic Sans MS" panose="030F0902030302020204" pitchFamily="66" charset="0"/>
              </a:rPr>
              <a:t>Who is sufficient for these things???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CDCE91-2615-194B-A301-2E896108D61B}"/>
              </a:ext>
            </a:extLst>
          </p:cNvPr>
          <p:cNvSpPr txBox="1"/>
          <p:nvPr/>
        </p:nvSpPr>
        <p:spPr>
          <a:xfrm>
            <a:off x="23532" y="5305772"/>
            <a:ext cx="9098868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one is up to the task.  Our sufficiency comes from God alone.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45DD4EA-D2B0-B24F-8D61-6983A767698E}"/>
              </a:ext>
            </a:extLst>
          </p:cNvPr>
          <p:cNvSpPr txBox="1"/>
          <p:nvPr/>
        </p:nvSpPr>
        <p:spPr>
          <a:xfrm>
            <a:off x="23532" y="3455084"/>
            <a:ext cx="9098868" cy="178510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Recognise false teachers by their spiritual fruit (content of their character)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by the fruit of their preaching (transformed lives).  Is the church growing closer to God and more righteous, or further away &amp; more worldly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a church is growing spiritually, it is entirely the work of God and His Holy Spirit</a:t>
            </a:r>
          </a:p>
        </p:txBody>
      </p:sp>
    </p:spTree>
    <p:extLst>
      <p:ext uri="{BB962C8B-B14F-4D97-AF65-F5344CB8AC3E}">
        <p14:creationId xmlns:p14="http://schemas.microsoft.com/office/powerpoint/2010/main" val="282877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99025</TotalTime>
  <Words>1108</Words>
  <Application>Microsoft Macintosh PowerPoint</Application>
  <PresentationFormat>On-screen Show (16:10)</PresentationFormat>
  <Paragraphs>55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1632</cp:revision>
  <cp:lastPrinted>2019-11-22T06:00:46Z</cp:lastPrinted>
  <dcterms:created xsi:type="dcterms:W3CDTF">2016-11-04T06:28:01Z</dcterms:created>
  <dcterms:modified xsi:type="dcterms:W3CDTF">2019-11-22T06:12:18Z</dcterms:modified>
</cp:coreProperties>
</file>